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3"/>
  </p:notesMasterIdLst>
  <p:handoutMasterIdLst>
    <p:handoutMasterId r:id="rId64"/>
  </p:handoutMasterIdLst>
  <p:sldIdLst>
    <p:sldId id="256" r:id="rId7"/>
    <p:sldId id="257" r:id="rId8"/>
    <p:sldId id="312" r:id="rId9"/>
    <p:sldId id="258" r:id="rId10"/>
    <p:sldId id="313" r:id="rId11"/>
    <p:sldId id="259" r:id="rId12"/>
    <p:sldId id="311"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09" r:id="rId34"/>
    <p:sldId id="310" r:id="rId35"/>
    <p:sldId id="295"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019" autoAdjust="0"/>
    <p:restoredTop sz="79945" autoAdjust="0"/>
  </p:normalViewPr>
  <p:slideViewPr>
    <p:cSldViewPr>
      <p:cViewPr varScale="1">
        <p:scale>
          <a:sx n="119" d="100"/>
          <a:sy n="119" d="100"/>
        </p:scale>
        <p:origin x="184" y="25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7/17/18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7/17/18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42388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p>
          <a:p>
            <a:endParaRPr lang="en-US" sz="1200" b="0"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It’s gallant knights riding in battles that fall</a:t>
            </a:r>
            <a:br>
              <a:rPr lang="en-US" dirty="0"/>
            </a:br>
            <a:r>
              <a:rPr lang="en-US" sz="1200" b="1" i="0" kern="1200" dirty="0">
                <a:solidFill>
                  <a:schemeClr val="tx1"/>
                </a:solidFill>
                <a:effectLst/>
                <a:latin typeface="+mn-lt"/>
                <a:ea typeface="+mn-ea"/>
                <a:cs typeface="+mn-cs"/>
              </a:rPr>
              <a:t>Not feeble babes, who can do naught but crawl</a:t>
            </a:r>
          </a:p>
          <a:p>
            <a:endParaRPr lang="en-US" sz="1200" b="1"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 not go gentle into that good night"</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2097078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7/17/18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solidFill>
                  <a:srgbClr val="FF0000"/>
                </a:solidFill>
                <a:latin typeface="Arial" panose="020B0604020202020204" pitchFamily="34" charset="0"/>
                <a:ea typeface="Roboto" panose="02000000000000000000" pitchFamily="2" charset="0"/>
                <a:cs typeface="Arial" panose="020B0604020202020204" pitchFamily="34" charset="0"/>
              </a:rPr>
              <a:t>SDK - MOTIVATION</a:t>
            </a: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a:t>
            </a:r>
            <a:r>
              <a:rPr lang="en-US" sz="2400" b="1" dirty="0">
                <a:latin typeface="Arial" panose="020B0604020202020204" pitchFamily="34" charset="0"/>
                <a:ea typeface="Roboto" panose="02000000000000000000" pitchFamily="2" charset="0"/>
                <a:cs typeface="Arial" panose="020B0604020202020204" pitchFamily="34" charset="0"/>
              </a:rPr>
              <a:t>you take our advice</a:t>
            </a:r>
            <a:r>
              <a:rPr lang="en-US" sz="2400" dirty="0">
                <a:latin typeface="Arial" panose="020B0604020202020204" pitchFamily="34" charset="0"/>
                <a:ea typeface="Roboto" panose="02000000000000000000" pitchFamily="2" charset="0"/>
                <a:cs typeface="Arial" panose="020B0604020202020204" pitchFamily="34" charset="0"/>
              </a:rPr>
              <a:t>,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
        <p:nvSpPr>
          <p:cNvPr id="4" name="Rectangle 3">
            <a:extLst>
              <a:ext uri="{FF2B5EF4-FFF2-40B4-BE49-F238E27FC236}">
                <a16:creationId xmlns:a16="http://schemas.microsoft.com/office/drawing/2014/main" id="{B9040EEC-7B11-8A4A-8823-B486C5295A99}"/>
              </a:ext>
            </a:extLst>
          </p:cNvPr>
          <p:cNvSpPr/>
          <p:nvPr/>
        </p:nvSpPr>
        <p:spPr>
          <a:xfrm>
            <a:off x="4834849" y="3733800"/>
            <a:ext cx="3394751" cy="584775"/>
          </a:xfrm>
          <a:prstGeom prst="rect">
            <a:avLst/>
          </a:prstGeom>
          <a:noFill/>
        </p:spPr>
        <p:txBody>
          <a:bodyPr wrap="square" lIns="91440" tIns="45720" rIns="91440" bIns="45720">
            <a:spAutoFit/>
          </a:bodyPr>
          <a:lstStyle/>
          <a:p>
            <a:pPr algn="ctr"/>
            <a:r>
              <a:rPr lang="en-US" sz="3200" b="0" cap="none" spc="0" dirty="0">
                <a:ln w="0"/>
                <a:solidFill>
                  <a:srgbClr val="FF0000"/>
                </a:solidFill>
                <a:effectLst>
                  <a:outerShdw blurRad="38100" dist="19050" dir="2700000" algn="tl" rotWithShape="0">
                    <a:schemeClr val="dk1">
                      <a:alpha val="40000"/>
                    </a:schemeClr>
                  </a:outerShdw>
                </a:effectLst>
              </a:rPr>
              <a:t>SDK - EXPECTATION</a:t>
            </a:r>
          </a:p>
        </p:txBody>
      </p:sp>
      <p:cxnSp>
        <p:nvCxnSpPr>
          <p:cNvPr id="6" name="Straight Arrow Connector 5">
            <a:extLst>
              <a:ext uri="{FF2B5EF4-FFF2-40B4-BE49-F238E27FC236}">
                <a16:creationId xmlns:a16="http://schemas.microsoft.com/office/drawing/2014/main" id="{369C727F-1D7A-4544-81AA-DCBF0CDF1CC5}"/>
              </a:ext>
            </a:extLst>
          </p:cNvPr>
          <p:cNvCxnSpPr>
            <a:cxnSpLocks/>
          </p:cNvCxnSpPr>
          <p:nvPr/>
        </p:nvCxnSpPr>
        <p:spPr>
          <a:xfrm flipH="1" flipV="1">
            <a:off x="6477000" y="1752600"/>
            <a:ext cx="304800" cy="1981200"/>
          </a:xfrm>
          <a:prstGeom prst="straightConnector1">
            <a:avLst/>
          </a:prstGeom>
          <a:ln w="57150">
            <a:solidFill>
              <a:srgbClr val="1D1A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684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pic>
        <p:nvPicPr>
          <p:cNvPr id="3" name="Picture 2">
            <a:extLst>
              <a:ext uri="{FF2B5EF4-FFF2-40B4-BE49-F238E27FC236}">
                <a16:creationId xmlns:a16="http://schemas.microsoft.com/office/drawing/2014/main" id="{B79657EC-BC87-3D4D-93C3-C5FFA07F6E74}"/>
              </a:ext>
            </a:extLst>
          </p:cNvPr>
          <p:cNvPicPr>
            <a:picLocks noChangeAspect="1"/>
          </p:cNvPicPr>
          <p:nvPr/>
        </p:nvPicPr>
        <p:blipFill>
          <a:blip r:embed="rId3"/>
          <a:stretch>
            <a:fillRect/>
          </a:stretch>
        </p:blipFill>
        <p:spPr>
          <a:xfrm>
            <a:off x="5775326" y="4953000"/>
            <a:ext cx="3175000" cy="1270000"/>
          </a:xfrm>
          <a:prstGeom prst="rect">
            <a:avLst/>
          </a:prstGeom>
        </p:spPr>
      </p:pic>
    </p:spTree>
    <p:extLst>
      <p:ext uri="{BB962C8B-B14F-4D97-AF65-F5344CB8AC3E}">
        <p14:creationId xmlns:p14="http://schemas.microsoft.com/office/powerpoint/2010/main" val="17775999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81800" y="3962399"/>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199"/>
            <a:ext cx="8947150" cy="5410201"/>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Motivation</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Expectation</a:t>
            </a: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A884AA-ADA2-814A-8603-F315270ACC32}"/>
              </a:ext>
            </a:extLst>
          </p:cNvPr>
          <p:cNvSpPr/>
          <p:nvPr/>
        </p:nvSpPr>
        <p:spPr>
          <a:xfrm>
            <a:off x="1371601" y="4700519"/>
            <a:ext cx="3705048" cy="584775"/>
          </a:xfrm>
          <a:prstGeom prst="rect">
            <a:avLst/>
          </a:prstGeom>
          <a:noFill/>
        </p:spPr>
        <p:txBody>
          <a:bodyPr wrap="square" lIns="91440" tIns="45720" rIns="91440" bIns="45720">
            <a:spAutoFit/>
          </a:bodyPr>
          <a:lstStyle/>
          <a:p>
            <a:pPr algn="ctr"/>
            <a:r>
              <a:rPr lang="en-US" sz="3200" b="1" cap="none" spc="0" dirty="0">
                <a:ln w="0"/>
                <a:effectLst>
                  <a:outerShdw blurRad="38100" dist="19050" dir="2700000" algn="tl" rotWithShape="0">
                    <a:schemeClr val="dk1">
                      <a:alpha val="40000"/>
                    </a:schemeClr>
                  </a:outerShdw>
                </a:effectLst>
              </a:rPr>
              <a:t>SDK - EXPECTATION</a:t>
            </a:r>
          </a:p>
        </p:txBody>
      </p:sp>
    </p:spTree>
    <p:extLst>
      <p:ext uri="{BB962C8B-B14F-4D97-AF65-F5344CB8AC3E}">
        <p14:creationId xmlns:p14="http://schemas.microsoft.com/office/powerpoint/2010/main" val="621184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
        <p:nvSpPr>
          <p:cNvPr id="6" name="Rectangle 5">
            <a:extLst>
              <a:ext uri="{FF2B5EF4-FFF2-40B4-BE49-F238E27FC236}">
                <a16:creationId xmlns:a16="http://schemas.microsoft.com/office/drawing/2014/main" id="{4E09DB86-93C4-6242-90A4-171C96E38805}"/>
              </a:ext>
            </a:extLst>
          </p:cNvPr>
          <p:cNvSpPr/>
          <p:nvPr/>
        </p:nvSpPr>
        <p:spPr>
          <a:xfrm>
            <a:off x="2880494" y="5130225"/>
            <a:ext cx="3394751" cy="584775"/>
          </a:xfrm>
          <a:prstGeom prst="rect">
            <a:avLst/>
          </a:prstGeom>
          <a:noFill/>
        </p:spPr>
        <p:txBody>
          <a:bodyPr wrap="square" lIns="91440" tIns="45720" rIns="91440" bIns="45720">
            <a:spAutoFit/>
          </a:bodyPr>
          <a:lstStyle/>
          <a:p>
            <a:pPr algn="ctr"/>
            <a:r>
              <a:rPr lang="en-US" sz="3200" b="0" cap="none" spc="0" dirty="0">
                <a:ln w="0"/>
                <a:effectLst>
                  <a:outerShdw blurRad="38100" dist="19050" dir="2700000" algn="tl" rotWithShape="0">
                    <a:schemeClr val="dk1">
                      <a:alpha val="40000"/>
                    </a:schemeClr>
                  </a:outerShdw>
                </a:effectLst>
              </a:rPr>
              <a:t>SDK - EXPECTATION</a:t>
            </a:r>
          </a:p>
        </p:txBody>
      </p:sp>
    </p:spTree>
    <p:extLst>
      <p:ext uri="{BB962C8B-B14F-4D97-AF65-F5344CB8AC3E}">
        <p14:creationId xmlns:p14="http://schemas.microsoft.com/office/powerpoint/2010/main" val="990692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1"/>
            <a:ext cx="8718550" cy="55639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Danyal</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BS-Computer Sc. &amp; MBA-Finance.</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13</a:t>
            </a:r>
            <a:r>
              <a:rPr lang="en" altLang="en" sz="2800" dirty="0">
                <a:latin typeface="Arial" panose="020B0604020202020204" pitchFamily="34" charset="0"/>
                <a:ea typeface="Roboto" panose="02000000000000000000" pitchFamily="2" charset="0"/>
                <a:cs typeface="Arial" panose="020B0604020202020204" pitchFamily="34" charset="0"/>
              </a:rPr>
              <a:t> years </a:t>
            </a:r>
            <a:r>
              <a:rPr lang="en" altLang="en" sz="2800" strike="sngStrike" dirty="0">
                <a:latin typeface="Arial" panose="020B0604020202020204" pitchFamily="34" charset="0"/>
                <a:ea typeface="Roboto" panose="02000000000000000000" pitchFamily="2" charset="0"/>
                <a:cs typeface="Arial" panose="020B0604020202020204" pitchFamily="34" charset="0"/>
              </a:rPr>
              <a:t>googling</a:t>
            </a:r>
            <a:r>
              <a:rPr lang="en" altLang="en" sz="2800" dirty="0">
                <a:latin typeface="Arial" panose="020B0604020202020204" pitchFamily="34" charset="0"/>
                <a:ea typeface="Roboto" panose="02000000000000000000" pitchFamily="2" charset="0"/>
                <a:cs typeface="Arial" panose="020B0604020202020204" pitchFamily="34" charset="0"/>
              </a:rPr>
              <a:t> coding.</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Motivation.</a:t>
            </a:r>
          </a:p>
          <a:p>
            <a:pPr marL="685800" indent="-457200">
              <a:spcBef>
                <a:spcPts val="0"/>
              </a:spcBef>
            </a:pPr>
            <a:endParaRPr lang="en-US" altLang="en" sz="280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a:latin typeface="Arial" panose="020B0604020202020204" pitchFamily="34" charset="0"/>
                <a:ea typeface="Roboto" panose="02000000000000000000" pitchFamily="2" charset="0"/>
                <a:cs typeface="Arial" panose="020B0604020202020204" pitchFamily="34" charset="0"/>
              </a:rPr>
              <a:t>Expectations</a:t>
            </a:r>
            <a:r>
              <a:rPr lang="en-US" altLang="en" sz="2800" dirty="0">
                <a:latin typeface="Arial" panose="020B0604020202020204" pitchFamily="34" charset="0"/>
                <a:ea typeface="Roboto" panose="02000000000000000000" pitchFamily="2" charset="0"/>
                <a:cs typeface="Arial" panose="020B0604020202020204" pitchFamily="34" charset="0"/>
              </a:rPr>
              <a: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03E728FB-2A0D-5640-958C-F25D4421639D}"/>
              </a:ext>
            </a:extLst>
          </p:cNvPr>
          <p:cNvPicPr>
            <a:picLocks noChangeAspect="1"/>
          </p:cNvPicPr>
          <p:nvPr/>
        </p:nvPicPr>
        <p:blipFill>
          <a:blip r:embed="rId3"/>
          <a:stretch>
            <a:fillRect/>
          </a:stretch>
        </p:blipFill>
        <p:spPr>
          <a:xfrm>
            <a:off x="1227617" y="3048000"/>
            <a:ext cx="1591783" cy="365771"/>
          </a:xfrm>
          <a:prstGeom prst="rect">
            <a:avLst/>
          </a:prstGeom>
        </p:spPr>
      </p:pic>
      <p:pic>
        <p:nvPicPr>
          <p:cNvPr id="11" name="Picture 10">
            <a:extLst>
              <a:ext uri="{FF2B5EF4-FFF2-40B4-BE49-F238E27FC236}">
                <a16:creationId xmlns:a16="http://schemas.microsoft.com/office/drawing/2014/main" id="{D6D5653D-5C01-544D-A880-0F108151121D}"/>
              </a:ext>
            </a:extLst>
          </p:cNvPr>
          <p:cNvPicPr>
            <a:picLocks noChangeAspect="1"/>
          </p:cNvPicPr>
          <p:nvPr/>
        </p:nvPicPr>
        <p:blipFill>
          <a:blip r:embed="rId4"/>
          <a:stretch>
            <a:fillRect/>
          </a:stretch>
        </p:blipFill>
        <p:spPr>
          <a:xfrm>
            <a:off x="5943600" y="3154682"/>
            <a:ext cx="1371600" cy="539393"/>
          </a:xfrm>
          <a:prstGeom prst="rect">
            <a:avLst/>
          </a:prstGeom>
        </p:spPr>
      </p:pic>
      <p:pic>
        <p:nvPicPr>
          <p:cNvPr id="12" name="Picture 11">
            <a:extLst>
              <a:ext uri="{FF2B5EF4-FFF2-40B4-BE49-F238E27FC236}">
                <a16:creationId xmlns:a16="http://schemas.microsoft.com/office/drawing/2014/main" id="{6BE182F6-F398-BB46-A83F-97C2916762BD}"/>
              </a:ext>
            </a:extLst>
          </p:cNvPr>
          <p:cNvPicPr>
            <a:picLocks noChangeAspect="1"/>
          </p:cNvPicPr>
          <p:nvPr/>
        </p:nvPicPr>
        <p:blipFill>
          <a:blip r:embed="rId5"/>
          <a:stretch>
            <a:fillRect/>
          </a:stretch>
        </p:blipFill>
        <p:spPr>
          <a:xfrm>
            <a:off x="1219200" y="3755056"/>
            <a:ext cx="1882991" cy="978177"/>
          </a:xfrm>
          <a:prstGeom prst="rect">
            <a:avLst/>
          </a:prstGeom>
        </p:spPr>
      </p:pic>
      <p:pic>
        <p:nvPicPr>
          <p:cNvPr id="13" name="Picture 12">
            <a:extLst>
              <a:ext uri="{FF2B5EF4-FFF2-40B4-BE49-F238E27FC236}">
                <a16:creationId xmlns:a16="http://schemas.microsoft.com/office/drawing/2014/main" id="{60E52A78-B8C6-D04F-A334-2C147B29636D}"/>
              </a:ext>
            </a:extLst>
          </p:cNvPr>
          <p:cNvPicPr>
            <a:picLocks noChangeAspect="1"/>
          </p:cNvPicPr>
          <p:nvPr/>
        </p:nvPicPr>
        <p:blipFill>
          <a:blip r:embed="rId6"/>
          <a:stretch>
            <a:fillRect/>
          </a:stretch>
        </p:blipFill>
        <p:spPr>
          <a:xfrm>
            <a:off x="5843229" y="3733800"/>
            <a:ext cx="1776771" cy="999434"/>
          </a:xfrm>
          <a:prstGeom prst="rect">
            <a:avLst/>
          </a:prstGeom>
        </p:spPr>
      </p:pic>
    </p:spTree>
    <p:extLst>
      <p:ext uri="{BB962C8B-B14F-4D97-AF65-F5344CB8AC3E}">
        <p14:creationId xmlns:p14="http://schemas.microsoft.com/office/powerpoint/2010/main" val="2544853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r>
              <a:rPr lang="en-US" dirty="0"/>
              <a:t>Top 3 common questions asked to me</a:t>
            </a:r>
          </a:p>
        </p:txBody>
      </p:sp>
      <p:sp>
        <p:nvSpPr>
          <p:cNvPr id="5" name="Shape 70"/>
          <p:cNvSpPr txBox="1">
            <a:spLocks/>
          </p:cNvSpPr>
          <p:nvPr/>
        </p:nvSpPr>
        <p:spPr>
          <a:xfrm>
            <a:off x="196850" y="760691"/>
            <a:ext cx="8718550" cy="55639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7" name="Shape 70">
            <a:extLst>
              <a:ext uri="{FF2B5EF4-FFF2-40B4-BE49-F238E27FC236}">
                <a16:creationId xmlns:a16="http://schemas.microsoft.com/office/drawing/2014/main" id="{B2B4DEB7-AB03-6F4F-B645-E4D25549ABAE}"/>
              </a:ext>
            </a:extLst>
          </p:cNvPr>
          <p:cNvSpPr txBox="1">
            <a:spLocks/>
          </p:cNvSpPr>
          <p:nvPr/>
        </p:nvSpPr>
        <p:spPr>
          <a:xfrm>
            <a:off x="304800" y="913091"/>
            <a:ext cx="8610600" cy="54115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Is that your real name?</a:t>
            </a:r>
          </a:p>
          <a:p>
            <a:pPr marL="985838" lvl="1" indent="-457200">
              <a:spcBef>
                <a:spcPts val="0"/>
              </a:spcBef>
            </a:pPr>
            <a:r>
              <a:rPr lang="en-US" altLang="en" sz="2500" dirty="0">
                <a:latin typeface="Arial" panose="020B0604020202020204" pitchFamily="34" charset="0"/>
                <a:ea typeface="Roboto" panose="02000000000000000000" pitchFamily="2" charset="0"/>
                <a:cs typeface="Arial" panose="020B0604020202020204" pitchFamily="34" charset="0"/>
              </a:rPr>
              <a:t>Syed </a:t>
            </a:r>
            <a:r>
              <a:rPr lang="en-US" altLang="en" sz="3200" b="1" dirty="0">
                <a:latin typeface="Arial" panose="020B0604020202020204" pitchFamily="34" charset="0"/>
                <a:ea typeface="Roboto" panose="02000000000000000000" pitchFamily="2" charset="0"/>
                <a:cs typeface="Arial" panose="020B0604020202020204" pitchFamily="34" charset="0"/>
              </a:rPr>
              <a:t>Danyal</a:t>
            </a:r>
            <a:r>
              <a:rPr lang="en-US" altLang="en" sz="2500" dirty="0">
                <a:latin typeface="Arial" panose="020B0604020202020204" pitchFamily="34" charset="0"/>
                <a:ea typeface="Roboto" panose="02000000000000000000" pitchFamily="2" charset="0"/>
                <a:cs typeface="Arial" panose="020B0604020202020204" pitchFamily="34" charset="0"/>
              </a:rPr>
              <a:t> Khalid [SDK]</a:t>
            </a:r>
            <a:endParaRPr lang="en" altLang="en" sz="25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Is that how you pronounce it</a:t>
            </a:r>
            <a:r>
              <a:rPr lang="en" altLang="en" sz="2800" dirty="0">
                <a:latin typeface="Arial" panose="020B0604020202020204" pitchFamily="34" charset="0"/>
                <a:ea typeface="Roboto" panose="02000000000000000000" pitchFamily="2" charset="0"/>
                <a:cs typeface="Arial" panose="020B0604020202020204" pitchFamily="34" charset="0"/>
              </a:rPr>
              <a:t>?</a:t>
            </a:r>
          </a:p>
          <a:p>
            <a:pPr marL="228600" indent="0">
              <a:spcBef>
                <a:spcPts val="0"/>
              </a:spcBef>
              <a:buNone/>
            </a:pPr>
            <a:endParaRPr lang="en" altLang="en" sz="1200" dirty="0">
              <a:latin typeface="Arial" panose="020B0604020202020204" pitchFamily="34" charset="0"/>
              <a:ea typeface="Roboto" panose="02000000000000000000" pitchFamily="2" charset="0"/>
              <a:cs typeface="Arial" panose="020B0604020202020204" pitchFamily="34" charset="0"/>
            </a:endParaRPr>
          </a:p>
          <a:p>
            <a:pPr marL="985838" lvl="1" indent="-457200">
              <a:spcBef>
                <a:spcPts val="0"/>
              </a:spcBef>
            </a:pPr>
            <a:r>
              <a:rPr lang="en-US" altLang="en" sz="2500" b="1" i="1" dirty="0">
                <a:latin typeface="Arial" panose="020B0604020202020204" pitchFamily="34" charset="0"/>
                <a:ea typeface="Roboto" panose="02000000000000000000" pitchFamily="2" charset="0"/>
                <a:cs typeface="Arial" panose="020B0604020202020204" pitchFamily="34" charset="0"/>
              </a:rPr>
              <a:t>d</a:t>
            </a:r>
            <a:r>
              <a:rPr lang="en" altLang="en" sz="2500" b="1" i="1" dirty="0">
                <a:latin typeface="Arial" panose="020B0604020202020204" pitchFamily="34" charset="0"/>
                <a:ea typeface="Roboto" panose="02000000000000000000" pitchFamily="2" charset="0"/>
                <a:cs typeface="Arial" panose="020B0604020202020204" pitchFamily="34" charset="0"/>
              </a:rPr>
              <a:t>ah - ne - </a:t>
            </a:r>
            <a:r>
              <a:rPr lang="en" altLang="en" sz="2500" b="1" i="1" dirty="0" err="1">
                <a:latin typeface="Arial" panose="020B0604020202020204" pitchFamily="34" charset="0"/>
                <a:ea typeface="Roboto" panose="02000000000000000000" pitchFamily="2" charset="0"/>
                <a:cs typeface="Arial" panose="020B0604020202020204" pitchFamily="34" charset="0"/>
              </a:rPr>
              <a:t>ahl</a:t>
            </a:r>
            <a:endParaRPr lang="en" altLang="en" sz="2500" b="1" i="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b="1" i="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What accent is that??</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Where you from??</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 love </a:t>
            </a:r>
            <a:r>
              <a:rPr lang="en-US" altLang="en" sz="2800" dirty="0">
                <a:latin typeface="Arial" panose="020B0604020202020204" pitchFamily="34" charset="0"/>
                <a:ea typeface="Roboto" panose="02000000000000000000" pitchFamily="2" charset="0"/>
                <a:cs typeface="Arial" panose="020B0604020202020204" pitchFamily="34" charset="0"/>
              </a:rPr>
              <a:t>I</a:t>
            </a:r>
            <a:r>
              <a:rPr lang="en" altLang="en" sz="2800" dirty="0" err="1">
                <a:latin typeface="Arial" panose="020B0604020202020204" pitchFamily="34" charset="0"/>
                <a:ea typeface="Roboto" panose="02000000000000000000" pitchFamily="2" charset="0"/>
                <a:cs typeface="Arial" panose="020B0604020202020204" pitchFamily="34" charset="0"/>
              </a:rPr>
              <a:t>ndian</a:t>
            </a:r>
            <a:r>
              <a:rPr lang="en" altLang="en" sz="2800" dirty="0">
                <a:latin typeface="Arial" panose="020B0604020202020204" pitchFamily="34" charset="0"/>
                <a:ea typeface="Roboto" panose="02000000000000000000" pitchFamily="2" charset="0"/>
                <a:cs typeface="Arial" panose="020B0604020202020204" pitchFamily="34" charset="0"/>
              </a:rPr>
              <a:t> food!</a:t>
            </a:r>
          </a:p>
        </p:txBody>
      </p:sp>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a16="http://schemas.microsoft.com/office/drawing/2014/main" id="{D1DE4FAD-E394-44AB-BC72-2EDF39CF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Top 3 common questions</a:t>
            </a:r>
          </a:p>
        </p:txBody>
      </p:sp>
      <p:sp>
        <p:nvSpPr>
          <p:cNvPr id="5" name="Shape 70"/>
          <p:cNvSpPr txBox="1">
            <a:spLocks/>
          </p:cNvSpPr>
          <p:nvPr/>
        </p:nvSpPr>
        <p:spPr>
          <a:xfrm>
            <a:off x="196850" y="760691"/>
            <a:ext cx="8718550" cy="55639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7" name="Shape 70">
            <a:extLst>
              <a:ext uri="{FF2B5EF4-FFF2-40B4-BE49-F238E27FC236}">
                <a16:creationId xmlns:a16="http://schemas.microsoft.com/office/drawing/2014/main" id="{B2B4DEB7-AB03-6F4F-B645-E4D25549ABAE}"/>
              </a:ext>
            </a:extLst>
          </p:cNvPr>
          <p:cNvSpPr txBox="1">
            <a:spLocks/>
          </p:cNvSpPr>
          <p:nvPr/>
        </p:nvSpPr>
        <p:spPr>
          <a:xfrm>
            <a:off x="304800" y="913091"/>
            <a:ext cx="8610600" cy="541151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p:txBody>
      </p:sp>
      <p:grpSp>
        <p:nvGrpSpPr>
          <p:cNvPr id="7" name="Group 6">
            <a:extLst>
              <a:ext uri="{FF2B5EF4-FFF2-40B4-BE49-F238E27FC236}">
                <a16:creationId xmlns:a16="http://schemas.microsoft.com/office/drawing/2014/main" id="{FC0F1285-96CD-FE40-82C1-9385C6391BC1}"/>
              </a:ext>
            </a:extLst>
          </p:cNvPr>
          <p:cNvGrpSpPr/>
          <p:nvPr/>
        </p:nvGrpSpPr>
        <p:grpSpPr>
          <a:xfrm>
            <a:off x="1279525" y="819701"/>
            <a:ext cx="6553200" cy="5337143"/>
            <a:chOff x="533400" y="806254"/>
            <a:chExt cx="6553200" cy="5337143"/>
          </a:xfrm>
        </p:grpSpPr>
        <p:pic>
          <p:nvPicPr>
            <p:cNvPr id="3" name="Picture 2">
              <a:extLst>
                <a:ext uri="{FF2B5EF4-FFF2-40B4-BE49-F238E27FC236}">
                  <a16:creationId xmlns:a16="http://schemas.microsoft.com/office/drawing/2014/main" id="{6608EF32-2F9D-B84A-845D-56FD17CEEE98}"/>
                </a:ext>
              </a:extLst>
            </p:cNvPr>
            <p:cNvPicPr>
              <a:picLocks noChangeAspect="1"/>
            </p:cNvPicPr>
            <p:nvPr/>
          </p:nvPicPr>
          <p:blipFill>
            <a:blip r:embed="rId3"/>
            <a:stretch>
              <a:fillRect/>
            </a:stretch>
          </p:blipFill>
          <p:spPr>
            <a:xfrm>
              <a:off x="533400" y="806254"/>
              <a:ext cx="6553200" cy="5337143"/>
            </a:xfrm>
            <a:prstGeom prst="rect">
              <a:avLst/>
            </a:prstGeom>
          </p:spPr>
        </p:pic>
        <p:sp>
          <p:nvSpPr>
            <p:cNvPr id="6" name="Rectangle 5">
              <a:extLst>
                <a:ext uri="{FF2B5EF4-FFF2-40B4-BE49-F238E27FC236}">
                  <a16:creationId xmlns:a16="http://schemas.microsoft.com/office/drawing/2014/main" id="{100491C1-1A34-9E47-8D1B-D03F839CDC69}"/>
                </a:ext>
              </a:extLst>
            </p:cNvPr>
            <p:cNvSpPr/>
            <p:nvPr/>
          </p:nvSpPr>
          <p:spPr>
            <a:xfrm>
              <a:off x="3276600" y="3505200"/>
              <a:ext cx="8382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05BF6F-4BCD-AA49-AB9F-1FE2D5F7B308}"/>
                </a:ext>
              </a:extLst>
            </p:cNvPr>
            <p:cNvSpPr/>
            <p:nvPr/>
          </p:nvSpPr>
          <p:spPr>
            <a:xfrm>
              <a:off x="2971800" y="4419600"/>
              <a:ext cx="5334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15565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18305</TotalTime>
  <Words>2426</Words>
  <Application>Microsoft Macintosh PowerPoint</Application>
  <PresentationFormat>On-screen Show (4:3)</PresentationFormat>
  <Paragraphs>503</Paragraphs>
  <Slides>56</Slides>
  <Notes>50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56</vt:i4>
      </vt:variant>
    </vt:vector>
  </HeadingPairs>
  <TitlesOfParts>
    <vt:vector size="68"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Top 3 common questions asked to me</vt:lpstr>
      <vt:lpstr>Top 3 common questions</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Danyal Khalid</cp:lastModifiedBy>
  <cp:revision>1516</cp:revision>
  <cp:lastPrinted>2016-01-30T16:23:56Z</cp:lastPrinted>
  <dcterms:created xsi:type="dcterms:W3CDTF">2015-01-20T17:19:00Z</dcterms:created>
  <dcterms:modified xsi:type="dcterms:W3CDTF">2018-07-22T06:23:05Z</dcterms:modified>
</cp:coreProperties>
</file>